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4C1B20-C7AA-42D5-B446-171377979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E11118E-929F-4A11-915A-57A1D0526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2AD5C57-5679-4415-B3A8-42FA2BD2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875A6D-7AD9-44EC-A952-1BCA4629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E85D27E-B828-490D-8B79-113E5148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4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880A5-5D22-4C18-BA78-181163FC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38A1FC-5D6E-4998-99EA-BC3FE9D14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7DDD2BF-7D49-4658-A538-A114A0A5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CB5FE40-550B-4030-BAFE-D21746AA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1131C3F-C5C1-4A6A-94B6-D79B4E8B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2E534B2D-45D2-4A7C-8571-CF847F35F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1FAB90B-12A4-4DE2-8FC2-1CB2851F8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8AF3E9B-A1C6-439A-9CB0-4D18946F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5C8CFCA-320C-4448-9E49-B4F534E0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4B6DF23-1AAD-4250-B90D-2E651D8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3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D313A3-253B-4699-BD19-EB616E36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92ED551-DD23-4E07-818E-269973620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225B739-BE64-4D9D-8DEE-2EFB864BD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4033F48-C763-4154-8D14-21C762DD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736E530-C77F-4EA0-A747-39EB8F0B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CC2016-EB56-4BEF-81A7-A80A0EDC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4CFBE47-6A39-4A16-B181-35544B6C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0C28173-34B2-4A4D-AE54-042ACE8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0A8E2FF-793A-4813-9F84-D03F463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510C56E-B53A-42EE-A407-B454AEC4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6DB15C-017B-4FD3-97C1-3FCA954C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DF5A1F-257E-4E9C-8101-5082436CE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001819A-4EF6-44FB-B7BE-9E4A41761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9E2A186-6915-440E-9B60-A24FC8EC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58980DE-D03D-4272-B583-B7391168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49C22A0-266B-466A-882F-62952685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1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D4465A6-2939-4269-86BB-48EEB0D5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F22B235-921A-4B81-A238-0D7D5ABE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E015D97-4BF6-454E-9BB3-93728807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AD527B2-0D2F-4118-B192-0A03A9CF9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57B426B-AB02-4505-8F1B-DC60D645D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4665A18-C518-49E3-9325-EE443104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D09E7084-7A1D-45B2-9804-FB39C827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7294C35-DD7A-4852-9CA8-825DB47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2D923E-6110-4DC5-9F77-57F71761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BFD5D9B-C1C4-4572-A3B1-2C16E70A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7FAE5637-CC17-4643-94B5-15DA689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60129AE-C8BD-4411-84C2-C29DB005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3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F5FB09B-ECEA-4AAE-9817-3D785FAC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DF51622E-51B4-4ECC-82FD-6EBD609F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7C6CA53-4EF8-41A7-B917-F873AD26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2A3ADD-2DE3-4427-AE93-BF6E9750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5E7D14F-883B-4B64-B312-FE8EBBE4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BF9EC47-C9B9-4BCC-A609-3F75DFCB1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7C3AB8-577E-48BC-B7F9-3DF81C11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C9E73D9-4D86-48F9-9345-30151C57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6C48417-3C7A-478B-A95B-29525317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E59BB8-CAFE-448B-B88B-FFB33872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2EB72BC-75EF-4BDA-B92C-600CF0C94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EF6139A-0E2A-474E-9030-006D18AF8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0DE2DA7-0742-4368-B6A8-BD987C6F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9DF849C-44A5-4C2E-A913-AD12961E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C547E7C-DC9F-4AD7-B78F-7AA6C592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E102EBC-C12A-4F3D-9CB6-3BEEA996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F282ADB-2601-47B0-8E3A-100593D7B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5AAEA41-C3E8-4FDC-81AC-5FA6AD313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0614-6485-48AB-A2FC-BEFA7AA39D7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5F3DF3-2708-43FF-8EFA-6FECCFD0A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4B03FC3-197C-4FF8-94FD-D179A6191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393A4-7EB3-4813-9A63-11441B5E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88777" y="115410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47A7736-90E1-4E5A-914F-CD918D06F93E}"/>
              </a:ext>
            </a:extLst>
          </p:cNvPr>
          <p:cNvSpPr txBox="1"/>
          <p:nvPr/>
        </p:nvSpPr>
        <p:spPr>
          <a:xfrm>
            <a:off x="519471" y="180470"/>
            <a:ext cx="11141477" cy="1661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4800" b="1" dirty="0"/>
              <a:t>Att tänka på vid </a:t>
            </a:r>
            <a:r>
              <a:rPr lang="sv-SE" sz="4800" b="1" dirty="0" err="1"/>
              <a:t>skriptning</a:t>
            </a:r>
            <a:r>
              <a:rPr lang="sv-SE" sz="4800" b="1" dirty="0"/>
              <a:t> på företag</a:t>
            </a:r>
            <a:endParaRPr lang="sv-SE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B04AAFFE-3118-480D-9699-4A7EA5EE9610}"/>
              </a:ext>
            </a:extLst>
          </p:cNvPr>
          <p:cNvSpPr txBox="1"/>
          <p:nvPr/>
        </p:nvSpPr>
        <p:spPr>
          <a:xfrm>
            <a:off x="237207" y="5611504"/>
            <a:ext cx="6445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Crew</a:t>
            </a:r>
          </a:p>
        </p:txBody>
      </p:sp>
      <p:pic>
        <p:nvPicPr>
          <p:cNvPr id="8" name="Bildobjekt 7" descr="En bild som visar inomhus, golv, rum, tak&#10;&#10;Beskrivning genererad med mycket hög exakthet">
            <a:extLst>
              <a:ext uri="{FF2B5EF4-FFF2-40B4-BE49-F238E27FC236}">
                <a16:creationId xmlns:a16="http://schemas.microsoft.com/office/drawing/2014/main" id="{A6091A59-8F0B-4560-AD79-ADF157B63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7925">
            <a:off x="879003" y="2385370"/>
            <a:ext cx="2579247" cy="1719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Bildobjekt 16" descr="En bild som visar person, man&#10;&#10;Beskrivning genererad med mycket hög exakthet">
            <a:extLst>
              <a:ext uri="{FF2B5EF4-FFF2-40B4-BE49-F238E27FC236}">
                <a16:creationId xmlns:a16="http://schemas.microsoft.com/office/drawing/2014/main" id="{899FC0C9-986A-48AB-B7DB-6B9AA0588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72" y="2885080"/>
            <a:ext cx="2943527" cy="1964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Bildobjekt 18" descr="En bild som visar inomhus, bord, dator, sitter&#10;&#10;Beskrivning genererad med mycket hög exakthet">
            <a:extLst>
              <a:ext uri="{FF2B5EF4-FFF2-40B4-BE49-F238E27FC236}">
                <a16:creationId xmlns:a16="http://schemas.microsoft.com/office/drawing/2014/main" id="{FD1CF024-1A49-43E5-8BE5-3FC8A28B0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80" y="1374464"/>
            <a:ext cx="1453703" cy="2180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258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5968687-1926-45C0-A459-3E6A28C315B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Beroenden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EFCEEE-A567-41A0-8374-3E60A8A2790B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PowerShell </a:t>
            </a:r>
            <a:r>
              <a:rPr lang="en-US" dirty="0" err="1">
                <a:solidFill>
                  <a:schemeClr val="bg1"/>
                </a:solidFill>
              </a:rPr>
              <a:t>versioner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3:e parts </a:t>
            </a:r>
            <a:r>
              <a:rPr lang="en-US" dirty="0" err="1">
                <a:solidFill>
                  <a:schemeClr val="bg1"/>
                </a:solidFill>
              </a:rPr>
              <a:t>CMDLets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.NET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Office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PS Gallery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15">
            <a:extLst>
              <a:ext uri="{FF2B5EF4-FFF2-40B4-BE49-F238E27FC236}">
                <a16:creationId xmlns:a16="http://schemas.microsoft.com/office/drawing/2014/main" id="{275ABA68-0CA7-48B8-BC68-906AA33FB290}"/>
              </a:ext>
            </a:extLst>
          </p:cNvPr>
          <p:cNvGrpSpPr/>
          <p:nvPr/>
        </p:nvGrpSpPr>
        <p:grpSpPr>
          <a:xfrm>
            <a:off x="10279930" y="27384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507E4DCF-44F2-4350-8DC9-2A67A2C6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87">
              <a:extLst>
                <a:ext uri="{FF2B5EF4-FFF2-40B4-BE49-F238E27FC236}">
                  <a16:creationId xmlns:a16="http://schemas.microsoft.com/office/drawing/2014/main" id="{629F5128-BB61-4622-9EE7-CE5F7DA3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87">
              <a:extLst>
                <a:ext uri="{FF2B5EF4-FFF2-40B4-BE49-F238E27FC236}">
                  <a16:creationId xmlns:a16="http://schemas.microsoft.com/office/drawing/2014/main" id="{D913662D-49A8-4D28-9CDD-BC1ACBF2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E228EFE5-5C5A-402F-B698-AEA3A1D938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28" y="660509"/>
            <a:ext cx="780290" cy="780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8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A56898-BC1B-4B79-A220-E5405DBB3C7E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Errorhantering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6B8FED-9F14-4DD3-A209-F3B70B23BDA4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För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Alltid</a:t>
            </a:r>
            <a:r>
              <a:rPr lang="en-US" dirty="0">
                <a:solidFill>
                  <a:schemeClr val="bg1"/>
                </a:solidFill>
              </a:rPr>
              <a:t> bra </a:t>
            </a:r>
            <a:r>
              <a:rPr lang="en-US" dirty="0" err="1">
                <a:solidFill>
                  <a:schemeClr val="bg1"/>
                </a:solidFill>
              </a:rPr>
              <a:t>att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använda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errorhantering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Lägg</a:t>
            </a:r>
            <a:r>
              <a:rPr lang="en-US" dirty="0">
                <a:solidFill>
                  <a:schemeClr val="bg1"/>
                </a:solidFill>
              </a:rPr>
              <a:t> dig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vettig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nivå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Bra </a:t>
            </a:r>
            <a:r>
              <a:rPr lang="en-US" dirty="0" err="1">
                <a:solidFill>
                  <a:schemeClr val="bg1"/>
                </a:solidFill>
              </a:rPr>
              <a:t>ihop</a:t>
            </a:r>
            <a:r>
              <a:rPr lang="en-US" dirty="0">
                <a:solidFill>
                  <a:schemeClr val="bg1"/>
                </a:solidFill>
              </a:rPr>
              <a:t> med </a:t>
            </a:r>
            <a:r>
              <a:rPr lang="en-US" dirty="0" err="1">
                <a:solidFill>
                  <a:schemeClr val="bg1"/>
                </a:solidFill>
              </a:rPr>
              <a:t>logghantering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CBFD40BA-76DD-484C-B0F2-21135935EAD1}"/>
              </a:ext>
            </a:extLst>
          </p:cNvPr>
          <p:cNvGrpSpPr/>
          <p:nvPr/>
        </p:nvGrpSpPr>
        <p:grpSpPr>
          <a:xfrm>
            <a:off x="10279930" y="295384"/>
            <a:ext cx="1556964" cy="1553621"/>
            <a:chOff x="1437462" y="2610442"/>
            <a:chExt cx="1834854" cy="1830914"/>
          </a:xfrm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86946916-19A8-4CB7-B1BA-CEAB3BCC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0309F206-3369-43B1-892B-9F0FAB14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D111211D-F4D3-42E0-86F3-86E4EA66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94">
            <a:extLst>
              <a:ext uri="{FF2B5EF4-FFF2-40B4-BE49-F238E27FC236}">
                <a16:creationId xmlns:a16="http://schemas.microsoft.com/office/drawing/2014/main" id="{EE788FE5-2618-41E3-A224-7A39D5F9B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277" y="784017"/>
            <a:ext cx="589761" cy="589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6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C68C71-9638-4E1C-B236-6187E32AFF70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Logghantering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291679-7209-4571-B0DB-66BAADCA3A56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Körs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skriptet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användares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datorer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Körs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skriptet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från</a:t>
            </a:r>
            <a:r>
              <a:rPr lang="en-US" dirty="0">
                <a:solidFill>
                  <a:schemeClr val="bg1"/>
                </a:solidFill>
              </a:rPr>
              <a:t> server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Central </a:t>
            </a:r>
            <a:r>
              <a:rPr lang="en-US" dirty="0" err="1">
                <a:solidFill>
                  <a:schemeClr val="bg1"/>
                </a:solidFill>
              </a:rPr>
              <a:t>eller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lokalt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sparat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Bra </a:t>
            </a:r>
            <a:r>
              <a:rPr lang="en-US" dirty="0" err="1">
                <a:solidFill>
                  <a:schemeClr val="bg1"/>
                </a:solidFill>
              </a:rPr>
              <a:t>ihop</a:t>
            </a:r>
            <a:r>
              <a:rPr lang="en-US" dirty="0">
                <a:solidFill>
                  <a:schemeClr val="bg1"/>
                </a:solidFill>
              </a:rPr>
              <a:t> med </a:t>
            </a:r>
            <a:r>
              <a:rPr lang="en-US" dirty="0" err="1">
                <a:solidFill>
                  <a:schemeClr val="bg1"/>
                </a:solidFill>
              </a:rPr>
              <a:t>Errorhantering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96B93C07-563E-4C33-B0C0-04E015B604EC}"/>
              </a:ext>
            </a:extLst>
          </p:cNvPr>
          <p:cNvGrpSpPr/>
          <p:nvPr/>
        </p:nvGrpSpPr>
        <p:grpSpPr>
          <a:xfrm>
            <a:off x="10279930" y="273844"/>
            <a:ext cx="1556964" cy="1553621"/>
            <a:chOff x="1437462" y="2610442"/>
            <a:chExt cx="1834854" cy="1830914"/>
          </a:xfrm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1F072417-C1B9-4ED8-B014-7F5BA7582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4C9BA066-8E1E-4EB8-A9E7-6FBE204C5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20CC0F0C-36B3-4B84-8A75-CB3DE8EB4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88">
            <a:extLst>
              <a:ext uri="{FF2B5EF4-FFF2-40B4-BE49-F238E27FC236}">
                <a16:creationId xmlns:a16="http://schemas.microsoft.com/office/drawing/2014/main" id="{4B600192-25FD-457E-A40F-E92377E78A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586" y="739784"/>
            <a:ext cx="615662" cy="615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9E863C-BE84-47F0-B076-25A63E82E83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Editorer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1380E5-9FC9-4533-AC7B-4C6CD981DA36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Snabbare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Enklare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Inbyggd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hjälp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Syntax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TAB completion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ISE, Visual Studio Code, PowerShell Studio</a:t>
            </a:r>
          </a:p>
          <a:p>
            <a:endParaRPr lang="en-US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F4A92020-4611-416C-A3F5-38A9C73D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100" y="676441"/>
            <a:ext cx="2175794" cy="1183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C2CFBCD-6E81-4D27-ACB8-2BFFDF49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327" y="2116473"/>
            <a:ext cx="2177567" cy="1181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238C8B49-C1F1-443B-9928-46DFC26E5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431" y="3542779"/>
            <a:ext cx="2184463" cy="1183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92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9E863C-BE84-47F0-B076-25A63E82E839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Versionshantering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41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F94C7D-96C2-404F-B862-93326CB8192F}"/>
              </a:ext>
            </a:extLst>
          </p:cNvPr>
          <p:cNvSpPr txBox="1">
            <a:spLocks/>
          </p:cNvSpPr>
          <p:nvPr/>
        </p:nvSpPr>
        <p:spPr>
          <a:xfrm>
            <a:off x="2503938" y="1864769"/>
            <a:ext cx="365531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Tänk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alltid</a:t>
            </a:r>
            <a:r>
              <a:rPr lang="en-US" dirty="0">
                <a:solidFill>
                  <a:schemeClr val="bg1"/>
                </a:solidFill>
              </a:rPr>
              <a:t> till </a:t>
            </a:r>
            <a:r>
              <a:rPr lang="en-US" dirty="0" err="1">
                <a:solidFill>
                  <a:schemeClr val="bg1"/>
                </a:solidFill>
              </a:rPr>
              <a:t>innan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Struktur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Namn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Kommentera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Inget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hårdkodat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Administratör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5A214AAC-433B-4A05-A48D-B7DD64A839BB}"/>
              </a:ext>
            </a:extLst>
          </p:cNvPr>
          <p:cNvSpPr txBox="1"/>
          <p:nvPr/>
        </p:nvSpPr>
        <p:spPr>
          <a:xfrm>
            <a:off x="525260" y="171508"/>
            <a:ext cx="11141477" cy="16619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4800" b="1" dirty="0">
                <a:solidFill>
                  <a:schemeClr val="bg1"/>
                </a:solidFill>
              </a:rPr>
              <a:t>Att tänka på vid </a:t>
            </a:r>
            <a:r>
              <a:rPr lang="sv-SE" sz="4800" b="1" dirty="0" err="1">
                <a:solidFill>
                  <a:schemeClr val="bg1"/>
                </a:solidFill>
              </a:rPr>
              <a:t>skriptning</a:t>
            </a:r>
            <a:r>
              <a:rPr lang="sv-SE" sz="4800" b="1" dirty="0">
                <a:solidFill>
                  <a:schemeClr val="bg1"/>
                </a:solidFill>
              </a:rPr>
              <a:t> på företag</a:t>
            </a:r>
            <a:endParaRPr lang="sv-SE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B408C7-32A1-4131-A808-48B7D67F8871}"/>
              </a:ext>
            </a:extLst>
          </p:cNvPr>
          <p:cNvSpPr txBox="1">
            <a:spLocks/>
          </p:cNvSpPr>
          <p:nvPr/>
        </p:nvSpPr>
        <p:spPr>
          <a:xfrm>
            <a:off x="6572790" y="1918896"/>
            <a:ext cx="3962403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Kontroll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Beroenden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Errorhantering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Logghantering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Versionshantering</a:t>
            </a:r>
            <a:r>
              <a:rPr lang="en-US" sz="2400" dirty="0">
                <a:solidFill>
                  <a:schemeClr val="bg1"/>
                </a:solidFill>
              </a:rPr>
              <a:t>/Backup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bg1"/>
                </a:solidFill>
              </a:rPr>
              <a:t>Editorer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096ACEE-77B9-4AF0-9523-539FD84ECC22}"/>
              </a:ext>
            </a:extLst>
          </p:cNvPr>
          <p:cNvSpPr txBox="1">
            <a:spLocks/>
          </p:cNvSpPr>
          <p:nvPr/>
        </p:nvSpPr>
        <p:spPr>
          <a:xfrm>
            <a:off x="537708" y="32212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Tänk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 ALLTID till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innan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DB4402C-C0AD-417B-B5EC-24EF9FA2C818}"/>
              </a:ext>
            </a:extLst>
          </p:cNvPr>
          <p:cNvSpPr txBox="1">
            <a:spLocks/>
          </p:cNvSpPr>
          <p:nvPr/>
        </p:nvSpPr>
        <p:spPr>
          <a:xfrm>
            <a:off x="537708" y="1673865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Vad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ska du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göra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för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skript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Varför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ska du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göra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skriptet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Vad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och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vilka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kommer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att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vara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inblandade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Hur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många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datorer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servrar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ska det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köras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ifrån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?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Tänk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STÖRRE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Tänk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samma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4" descr="http://icons.iconarchive.com/icons/double-j-design/ravenna-3d/128/Exclamation-icon.png">
            <a:extLst>
              <a:ext uri="{FF2B5EF4-FFF2-40B4-BE49-F238E27FC236}">
                <a16:creationId xmlns:a16="http://schemas.microsoft.com/office/drawing/2014/main" id="{FEA2F01E-8852-4714-8990-E10D933A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121" y="454665"/>
            <a:ext cx="1219200" cy="121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1F0E88-1518-4890-AB23-552A0B66F570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Struktur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D36B7C-96F0-4DD1-A050-FEDF947DF881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Skapa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för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skriptet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skriptena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Oavsett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om det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är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lokalt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på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server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eller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molnet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Använd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samma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hela</a:t>
            </a: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tiden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9F21FEF-65A4-4143-A900-82217B0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705" y="417410"/>
            <a:ext cx="2248775" cy="1080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3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CCE000-CD91-4859-A03E-267D0BC7BAA5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1046E-D771-4A6F-A713-3580CE53A233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8861516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Använd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samma</a:t>
            </a:r>
            <a:r>
              <a:rPr lang="en-US" dirty="0">
                <a:solidFill>
                  <a:schemeClr val="bg1"/>
                </a:solidFill>
              </a:rPr>
              <a:t> standard </a:t>
            </a:r>
            <a:r>
              <a:rPr lang="en-US" dirty="0" err="1">
                <a:solidFill>
                  <a:schemeClr val="bg1"/>
                </a:solidFill>
              </a:rPr>
              <a:t>varje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gång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Använd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namn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man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koppla</a:t>
            </a:r>
            <a:r>
              <a:rPr lang="en-US" dirty="0">
                <a:solidFill>
                  <a:schemeClr val="bg1"/>
                </a:solidFill>
              </a:rPr>
              <a:t> till det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det </a:t>
            </a:r>
            <a:r>
              <a:rPr lang="en-US" dirty="0" err="1">
                <a:solidFill>
                  <a:schemeClr val="bg1"/>
                </a:solidFill>
              </a:rPr>
              <a:t>används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för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Skript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Funktioner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Variabler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Loggfiler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E7B9274C-1400-4839-B3D3-DF46AC1784E0}"/>
              </a:ext>
            </a:extLst>
          </p:cNvPr>
          <p:cNvGrpSpPr/>
          <p:nvPr/>
        </p:nvGrpSpPr>
        <p:grpSpPr>
          <a:xfrm>
            <a:off x="10006386" y="27384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3E9EF727-4746-4FDA-AB5A-1561510E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3A011312-4FC6-425A-9272-8A17D1C5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8D652EED-AB26-40C8-829E-5E021192C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FA0BBDE1-5D6A-4415-AFE3-D60CF8AFB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43" y="755553"/>
            <a:ext cx="592563" cy="592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4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5E59F8-DFD8-4B37-A316-D16543F98631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Kommentarer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95D35F-FBA9-4FFF-90E8-8554960F5EE8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början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script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början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funktioner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Kommentarbaserad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hjälp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mycket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möjligt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Kommentera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luftigt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3254C6DE-99B0-448F-A170-BF44D5AF8A50}"/>
              </a:ext>
            </a:extLst>
          </p:cNvPr>
          <p:cNvGrpSpPr/>
          <p:nvPr/>
        </p:nvGrpSpPr>
        <p:grpSpPr>
          <a:xfrm>
            <a:off x="10279930" y="29538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3206E1E0-4D1D-49A8-9C1B-1AD6055BC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0F981AC4-1611-4D2E-A9F8-6676D5097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02C56EA2-080F-46FC-BC40-54BA5CA0C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5839D257-BBB5-4DDC-80C7-23F113859D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75" y="717053"/>
            <a:ext cx="659933" cy="659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019EC2-642C-4FA2-B25A-E1E4A429CAED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Inget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hårdkodat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DEF846-B3E8-489B-8E17-8E6BABC77B5A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Eller </a:t>
            </a:r>
            <a:r>
              <a:rPr lang="en-US" dirty="0" err="1">
                <a:solidFill>
                  <a:schemeClr val="bg1"/>
                </a:solidFill>
              </a:rPr>
              <a:t>åtminstone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så</a:t>
            </a:r>
            <a:r>
              <a:rPr lang="en-US" dirty="0">
                <a:solidFill>
                  <a:schemeClr val="bg1"/>
                </a:solidFill>
              </a:rPr>
              <a:t> lite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möjligt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Använd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inställningsfiler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parametrar</a:t>
            </a:r>
            <a:r>
              <a:rPr lang="en-US" dirty="0">
                <a:solidFill>
                  <a:schemeClr val="bg1"/>
                </a:solidFill>
              </a:rPr>
              <a:t> om </a:t>
            </a:r>
            <a:r>
              <a:rPr lang="en-US" dirty="0" err="1">
                <a:solidFill>
                  <a:schemeClr val="bg1"/>
                </a:solidFill>
              </a:rPr>
              <a:t>möjligt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Använd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variabler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sv-SE" dirty="0">
                <a:solidFill>
                  <a:schemeClr val="bg1"/>
                </a:solidFill>
              </a:rPr>
              <a:t>högt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skriptet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funktionen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Sökvägar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/>
          </a:p>
          <a:p>
            <a:endParaRPr lang="en-US" dirty="0"/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3B0E59ED-E077-4983-A546-3D479308D602}"/>
              </a:ext>
            </a:extLst>
          </p:cNvPr>
          <p:cNvGrpSpPr/>
          <p:nvPr/>
        </p:nvGrpSpPr>
        <p:grpSpPr>
          <a:xfrm>
            <a:off x="10136250" y="37080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43EE3DAA-0D60-46F8-BE5D-F7988AD5B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4425FE89-5429-44E1-A837-51FA77C56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7EFA5256-6EC5-440F-B3CF-CCF92175D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6A60640C-DE1E-472E-8D63-5829E33E72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298" y="793936"/>
            <a:ext cx="720080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1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731260-D9E2-434D-B625-68CD5DE5AC26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Administratör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03F8A5-995C-4D27-92FB-9A070EF212A6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Kör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alltid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skript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administratör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Gäller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oavsett</a:t>
            </a:r>
            <a:r>
              <a:rPr lang="en-US" dirty="0">
                <a:solidFill>
                  <a:schemeClr val="bg1"/>
                </a:solidFill>
              </a:rPr>
              <a:t> om du </a:t>
            </a:r>
            <a:r>
              <a:rPr lang="en-US" dirty="0" err="1">
                <a:solidFill>
                  <a:schemeClr val="bg1"/>
                </a:solidFill>
              </a:rPr>
              <a:t>kör</a:t>
            </a:r>
            <a:r>
              <a:rPr lang="en-US" dirty="0">
                <a:solidFill>
                  <a:schemeClr val="bg1"/>
                </a:solidFill>
              </a:rPr>
              <a:t> PowerShell via Prompt </a:t>
            </a:r>
            <a:r>
              <a:rPr lang="en-US" dirty="0" err="1">
                <a:solidFill>
                  <a:schemeClr val="bg1"/>
                </a:solidFill>
              </a:rPr>
              <a:t>eller</a:t>
            </a:r>
            <a:r>
              <a:rPr lang="en-US" dirty="0">
                <a:solidFill>
                  <a:schemeClr val="bg1"/>
                </a:solidFill>
              </a:rPr>
              <a:t> Editor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Active Directory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Filhantering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Registerhantering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2B3BE194-0A1E-4136-AC8B-5A2AFD19492D}"/>
              </a:ext>
            </a:extLst>
          </p:cNvPr>
          <p:cNvGrpSpPr/>
          <p:nvPr/>
        </p:nvGrpSpPr>
        <p:grpSpPr>
          <a:xfrm>
            <a:off x="10188501" y="37080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8C83EC8C-265C-4092-9453-A0C717F9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69A46D60-707B-41EB-8D9F-74C48E4F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4C0D3A6E-3E29-4946-A0A2-057B10BFC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92">
            <a:extLst>
              <a:ext uri="{FF2B5EF4-FFF2-40B4-BE49-F238E27FC236}">
                <a16:creationId xmlns:a16="http://schemas.microsoft.com/office/drawing/2014/main" id="{7B9F8C6F-A600-4695-82F6-8AA414759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52" y="758115"/>
            <a:ext cx="655586" cy="655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56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inomhus&#10;&#10;Beskrivning genererad med mycket hög exakthet">
            <a:extLst>
              <a:ext uri="{FF2B5EF4-FFF2-40B4-BE49-F238E27FC236}">
                <a16:creationId xmlns:a16="http://schemas.microsoft.com/office/drawing/2014/main" id="{D77EF373-30D3-41E0-ADD3-F002B969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A6E7B0DA-93BB-4288-856B-C282B577AAA2}"/>
              </a:ext>
            </a:extLst>
          </p:cNvPr>
          <p:cNvSpPr/>
          <p:nvPr/>
        </p:nvSpPr>
        <p:spPr>
          <a:xfrm>
            <a:off x="90256" y="134894"/>
            <a:ext cx="12011487" cy="6588211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443DB35-1B5B-4502-95C5-A9069CC1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191" y="5267576"/>
            <a:ext cx="1453703" cy="129504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771EAE-1C9F-4E62-B7C9-F9FD07E1335E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Kontroll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2D644D-4D87-49C0-9590-1FBC8C61B383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Före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efter</a:t>
            </a:r>
            <a:r>
              <a:rPr lang="en-US" dirty="0">
                <a:solidFill>
                  <a:schemeClr val="bg1"/>
                </a:solidFill>
              </a:rPr>
              <a:t> man </a:t>
            </a:r>
            <a:r>
              <a:rPr lang="en-US" dirty="0" err="1">
                <a:solidFill>
                  <a:schemeClr val="bg1"/>
                </a:solidFill>
              </a:rPr>
              <a:t>gör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saker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Finns/Finns </a:t>
            </a:r>
            <a:r>
              <a:rPr lang="en-US" dirty="0" err="1">
                <a:solidFill>
                  <a:schemeClr val="bg1"/>
                </a:solidFill>
              </a:rPr>
              <a:t>ej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Skapades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Skapades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/>
                </a:solidFill>
              </a:rPr>
              <a:t>Svarar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Finns share/</a:t>
            </a:r>
            <a:r>
              <a:rPr lang="en-US" dirty="0" err="1">
                <a:solidFill>
                  <a:schemeClr val="bg1"/>
                </a:solidFill>
              </a:rPr>
              <a:t>katalog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Finns fil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Finns </a:t>
            </a:r>
            <a:r>
              <a:rPr lang="en-US" dirty="0" err="1">
                <a:solidFill>
                  <a:schemeClr val="bg1"/>
                </a:solidFill>
              </a:rPr>
              <a:t>registernyckel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115">
            <a:extLst>
              <a:ext uri="{FF2B5EF4-FFF2-40B4-BE49-F238E27FC236}">
                <a16:creationId xmlns:a16="http://schemas.microsoft.com/office/drawing/2014/main" id="{AEAC66B0-4075-48BB-B78F-5D42843E4D9B}"/>
              </a:ext>
            </a:extLst>
          </p:cNvPr>
          <p:cNvGrpSpPr/>
          <p:nvPr/>
        </p:nvGrpSpPr>
        <p:grpSpPr>
          <a:xfrm>
            <a:off x="10279930" y="273844"/>
            <a:ext cx="1556964" cy="1553621"/>
            <a:chOff x="1437462" y="2610442"/>
            <a:chExt cx="1834854" cy="1830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DCB71C98-AC78-4EB7-8D60-4D1A89A7D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7">
              <a:extLst>
                <a:ext uri="{FF2B5EF4-FFF2-40B4-BE49-F238E27FC236}">
                  <a16:creationId xmlns:a16="http://schemas.microsoft.com/office/drawing/2014/main" id="{952B5725-192D-4C14-942D-4912939B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7">
              <a:extLst>
                <a:ext uri="{FF2B5EF4-FFF2-40B4-BE49-F238E27FC236}">
                  <a16:creationId xmlns:a16="http://schemas.microsoft.com/office/drawing/2014/main" id="{192F8DF9-8B20-4AB5-B95E-2F6DF0AA1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9">
            <a:extLst>
              <a:ext uri="{FF2B5EF4-FFF2-40B4-BE49-F238E27FC236}">
                <a16:creationId xmlns:a16="http://schemas.microsoft.com/office/drawing/2014/main" id="{1951D2D8-9ECD-4FFF-AD11-699BA0EA8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60" y="751059"/>
            <a:ext cx="599190" cy="599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270</Words>
  <Application>Microsoft Office PowerPoint</Application>
  <PresentationFormat>Bredbild</PresentationFormat>
  <Paragraphs>84</Paragraphs>
  <Slides>14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Fredrik Wall</dc:creator>
  <cp:lastModifiedBy>Fredrik Wall</cp:lastModifiedBy>
  <cp:revision>37</cp:revision>
  <dcterms:created xsi:type="dcterms:W3CDTF">2018-09-19T08:25:31Z</dcterms:created>
  <dcterms:modified xsi:type="dcterms:W3CDTF">2018-10-15T11:24:31Z</dcterms:modified>
</cp:coreProperties>
</file>